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2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1" r:id="rId3"/>
    <p:sldId id="259" r:id="rId4"/>
    <p:sldId id="262" r:id="rId5"/>
    <p:sldId id="263" r:id="rId6"/>
    <p:sldId id="264" r:id="rId7"/>
    <p:sldId id="260" r:id="rId8"/>
    <p:sldId id="26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54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8" autoAdjust="0"/>
    <p:restoredTop sz="94660"/>
  </p:normalViewPr>
  <p:slideViewPr>
    <p:cSldViewPr snapToGrid="0" showGuides="1">
      <p:cViewPr varScale="1">
        <p:scale>
          <a:sx n="109" d="100"/>
          <a:sy n="109" d="100"/>
        </p:scale>
        <p:origin x="114" y="63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customXml" Target="../customXml/item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customXml" Target="../customXml/item2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ustomXml" Target="../customXml/item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FCD97-A5E9-48F0-9199-42188291010A}" type="datetimeFigureOut">
              <a:rPr lang="en-US" smtClean="0"/>
              <a:t>11/26/2018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3EE89-63B5-4A3A-A458-857642A926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7607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FCD97-A5E9-48F0-9199-42188291010A}" type="datetimeFigureOut">
              <a:rPr lang="en-US" smtClean="0"/>
              <a:t>11/26/2018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3EE89-63B5-4A3A-A458-857642A926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9658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FCD97-A5E9-48F0-9199-42188291010A}" type="datetimeFigureOut">
              <a:rPr lang="en-US" smtClean="0"/>
              <a:t>11/26/2018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3EE89-63B5-4A3A-A458-857642A926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2047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FCD97-A5E9-48F0-9199-42188291010A}" type="datetimeFigureOut">
              <a:rPr lang="en-US" smtClean="0"/>
              <a:t>11/26/2018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3EE89-63B5-4A3A-A458-857642A926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1239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FCD97-A5E9-48F0-9199-42188291010A}" type="datetimeFigureOut">
              <a:rPr lang="en-US" smtClean="0"/>
              <a:t>11/26/2018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3EE89-63B5-4A3A-A458-857642A926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4263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FCD97-A5E9-48F0-9199-42188291010A}" type="datetimeFigureOut">
              <a:rPr lang="en-US" smtClean="0"/>
              <a:t>11/26/2018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3EE89-63B5-4A3A-A458-857642A926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4928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FCD97-A5E9-48F0-9199-42188291010A}" type="datetimeFigureOut">
              <a:rPr lang="en-US" smtClean="0"/>
              <a:t>11/26/2018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3EE89-63B5-4A3A-A458-857642A926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274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FCD97-A5E9-48F0-9199-42188291010A}" type="datetimeFigureOut">
              <a:rPr lang="en-US" smtClean="0"/>
              <a:t>11/26/2018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3EE89-63B5-4A3A-A458-857642A926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1482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FCD97-A5E9-48F0-9199-42188291010A}" type="datetimeFigureOut">
              <a:rPr lang="en-US" smtClean="0"/>
              <a:t>11/26/2018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3EE89-63B5-4A3A-A458-857642A926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2192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FCD97-A5E9-48F0-9199-42188291010A}" type="datetimeFigureOut">
              <a:rPr lang="en-US" smtClean="0"/>
              <a:t>11/26/2018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3EE89-63B5-4A3A-A458-857642A926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1728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FCD97-A5E9-48F0-9199-42188291010A}" type="datetimeFigureOut">
              <a:rPr lang="en-US" smtClean="0"/>
              <a:t>11/26/2018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23EE89-63B5-4A3A-A458-857642A926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0590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2FCD97-A5E9-48F0-9199-42188291010A}" type="datetimeFigureOut">
              <a:rPr lang="en-US" smtClean="0"/>
              <a:t>11/26/2018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23EE89-63B5-4A3A-A458-857642A926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1348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7891" y="194878"/>
            <a:ext cx="11836217" cy="646824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14793" y="1305340"/>
            <a:ext cx="4691921" cy="4247317"/>
          </a:xfrm>
          <a:prstGeom prst="rect">
            <a:avLst/>
          </a:prstGeom>
          <a:solidFill>
            <a:srgbClr val="44546A">
              <a:alpha val="58824"/>
            </a:srgbClr>
          </a:solidFill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IDTE – Innovation Drive and Technology Expo is a five-day yearly in-house event showcasing advanced and research technologies to senior management. This event helps Ford Motor Company in pursuing the highly ranked technologies for production.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The registration is for 3 groups:</a:t>
            </a:r>
          </a:p>
          <a:p>
            <a:pPr marL="344488" indent="-344488">
              <a:buFont typeface="Arial" panose="020B0604020202020204" pitchFamily="34" charset="0"/>
              <a:buChar char="•"/>
            </a:pPr>
            <a:r>
              <a:rPr lang="en-US" b="1" u="sng" dirty="0" smtClean="0">
                <a:solidFill>
                  <a:schemeClr val="bg1"/>
                </a:solidFill>
              </a:rPr>
              <a:t>Evaluators</a:t>
            </a:r>
            <a:r>
              <a:rPr lang="en-US" dirty="0" smtClean="0">
                <a:solidFill>
                  <a:schemeClr val="bg1"/>
                </a:solidFill>
              </a:rPr>
              <a:t>: Ford upper management evaluating shown technologies</a:t>
            </a:r>
          </a:p>
          <a:p>
            <a:pPr marL="344488" indent="-344488">
              <a:buFont typeface="Arial" panose="020B0604020202020204" pitchFamily="34" charset="0"/>
              <a:buChar char="•"/>
            </a:pPr>
            <a:r>
              <a:rPr lang="en-US" b="1" u="sng" dirty="0" smtClean="0">
                <a:solidFill>
                  <a:schemeClr val="bg1"/>
                </a:solidFill>
              </a:rPr>
              <a:t>Presenters</a:t>
            </a:r>
            <a:r>
              <a:rPr lang="en-US" dirty="0" smtClean="0">
                <a:solidFill>
                  <a:schemeClr val="bg1"/>
                </a:solidFill>
              </a:rPr>
              <a:t>: Ford employees presenting the technologies to the evaluators</a:t>
            </a:r>
          </a:p>
          <a:p>
            <a:pPr marL="344488" indent="-344488">
              <a:buFont typeface="Arial" panose="020B0604020202020204" pitchFamily="34" charset="0"/>
              <a:buChar char="•"/>
            </a:pPr>
            <a:r>
              <a:rPr lang="en-US" b="1" u="sng" dirty="0" smtClean="0">
                <a:solidFill>
                  <a:schemeClr val="bg1"/>
                </a:solidFill>
              </a:rPr>
              <a:t>Suppliers</a:t>
            </a:r>
            <a:r>
              <a:rPr lang="en-US" dirty="0" smtClean="0">
                <a:solidFill>
                  <a:schemeClr val="bg1"/>
                </a:solidFill>
              </a:rPr>
              <a:t>: Outside companies/universities working with Ford teams on advanced and research projects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54346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022508" y="2050942"/>
            <a:ext cx="81469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FF0000"/>
                </a:solidFill>
              </a:rPr>
              <a:t>The following is an example of information to be entered for registration.  The site is not complete yet.</a:t>
            </a:r>
            <a:endParaRPr lang="en-US" sz="3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97820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9823" y="296368"/>
            <a:ext cx="11332564" cy="6338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819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5002" y="155067"/>
            <a:ext cx="11921996" cy="6547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8350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57450" y="-895350"/>
            <a:ext cx="17106900" cy="864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9542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52700" y="-1238250"/>
            <a:ext cx="17297400" cy="933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5390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5073" y="236876"/>
            <a:ext cx="11461854" cy="614749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681272" y="236876"/>
            <a:ext cx="4379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ENTRY CONFIRMATION BEFORE SUBMISSION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51788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651" y="1917960"/>
            <a:ext cx="12116349" cy="454280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767675" y="348300"/>
            <a:ext cx="81469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FF0000"/>
                </a:solidFill>
              </a:rPr>
              <a:t>Example of how the database will look like.</a:t>
            </a:r>
            <a:endParaRPr lang="en-US" sz="3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11983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E46C08246F4EF47B54EB2CEA8850CC4" ma:contentTypeVersion="1" ma:contentTypeDescription="Create a new document." ma:contentTypeScope="" ma:versionID="93492a1c79b85acf4693e152ffbb8f7e">
  <xsd:schema xmlns:xsd="http://www.w3.org/2001/XMLSchema" xmlns:xs="http://www.w3.org/2001/XMLSchema" xmlns:p="http://schemas.microsoft.com/office/2006/metadata/properties" xmlns:ns2="33468355-5f32-42a7-8dfb-9b53af6ff19a" targetNamespace="http://schemas.microsoft.com/office/2006/metadata/properties" ma:root="true" ma:fieldsID="b47d053eab90428c208f62c6c033239c" ns2:_="">
    <xsd:import namespace="33468355-5f32-42a7-8dfb-9b53af6ff19a"/>
    <xsd:element name="properties">
      <xsd:complexType>
        <xsd:sequence>
          <xsd:element name="documentManagement">
            <xsd:complexType>
              <xsd:all>
                <xsd:element ref="ns2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3468355-5f32-42a7-8dfb-9b53af6ff19a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5A7FFD0-342E-4B9D-85C1-207BF4480FAB}"/>
</file>

<file path=customXml/itemProps2.xml><?xml version="1.0" encoding="utf-8"?>
<ds:datastoreItem xmlns:ds="http://schemas.openxmlformats.org/officeDocument/2006/customXml" ds:itemID="{1A6ABF8B-AC48-450E-985B-5AB66DCE4900}"/>
</file>

<file path=customXml/itemProps3.xml><?xml version="1.0" encoding="utf-8"?>
<ds:datastoreItem xmlns:ds="http://schemas.openxmlformats.org/officeDocument/2006/customXml" ds:itemID="{D79B4637-9B48-42D3-AE2F-CB1CCBD87F12}"/>
</file>

<file path=docProps/app.xml><?xml version="1.0" encoding="utf-8"?>
<Properties xmlns="http://schemas.openxmlformats.org/officeDocument/2006/extended-properties" xmlns:vt="http://schemas.openxmlformats.org/officeDocument/2006/docPropsVTypes">
  <TotalTime>195</TotalTime>
  <Words>108</Words>
  <Application>Microsoft Office PowerPoint</Application>
  <PresentationFormat>Widescreen</PresentationFormat>
  <Paragraphs>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Ford Motor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Belwafa, Jamel (J.E.)</dc:creator>
  <cp:lastModifiedBy>Belwafa, Jamel (J.E.)</cp:lastModifiedBy>
  <cp:revision>11</cp:revision>
  <dcterms:created xsi:type="dcterms:W3CDTF">2018-11-26T18:04:05Z</dcterms:created>
  <dcterms:modified xsi:type="dcterms:W3CDTF">2018-11-26T21:36:20Z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AdHocReviewCycleID">
    <vt:i4>2070449641</vt:i4>
  </property>
  <property fmtid="{D5CDD505-2E9C-101B-9397-08002B2CF9AE}" pid="3" name="_NewReviewCycle">
    <vt:lpwstr/>
  </property>
  <property fmtid="{D5CDD505-2E9C-101B-9397-08002B2CF9AE}" pid="4" name="_EmailSubject">
    <vt:lpwstr>RIC POC - Request to move to EDC in 2019</vt:lpwstr>
  </property>
  <property fmtid="{D5CDD505-2E9C-101B-9397-08002B2CF9AE}" pid="5" name="_AuthorEmail">
    <vt:lpwstr>dmorasa@ford.com</vt:lpwstr>
  </property>
  <property fmtid="{D5CDD505-2E9C-101B-9397-08002B2CF9AE}" pid="6" name="_AuthorEmailDisplayName">
    <vt:lpwstr>Morasa, Doraswamy (.)</vt:lpwstr>
  </property>
  <property fmtid="{D5CDD505-2E9C-101B-9397-08002B2CF9AE}" pid="7" name="_PreviousAdHocReviewCycleID">
    <vt:i4>2070449641</vt:i4>
  </property>
  <property fmtid="{D5CDD505-2E9C-101B-9397-08002B2CF9AE}" pid="8" name="ContentTypeId">
    <vt:lpwstr>0x0101007E46C08246F4EF47B54EB2CEA8850CC4</vt:lpwstr>
  </property>
</Properties>
</file>

<file path=docProps/thumbnail.jpeg>
</file>